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5143500" cx="9144000"/>
  <p:notesSz cx="6858000" cy="9144000"/>
  <p:embeddedFontLst>
    <p:embeddedFont>
      <p:font typeface="Montserrat SemiBold"/>
      <p:regular r:id="rId25"/>
      <p:bold r:id="rId26"/>
      <p:italic r:id="rId27"/>
      <p:boldItalic r:id="rId28"/>
    </p:embeddedFont>
    <p:embeddedFont>
      <p:font typeface="Oswald Regular"/>
      <p:regular r:id="rId29"/>
      <p:bold r:id="rId30"/>
    </p:embeddedFont>
    <p:embeddedFont>
      <p:font typeface="Montserrat"/>
      <p:regular r:id="rId31"/>
      <p:bold r:id="rId32"/>
      <p:italic r:id="rId33"/>
      <p:boldItalic r:id="rId34"/>
    </p:embeddedFont>
    <p:embeddedFont>
      <p:font typeface="Lora"/>
      <p:regular r:id="rId35"/>
      <p:bold r:id="rId36"/>
      <p:italic r:id="rId37"/>
      <p:boldItalic r:id="rId38"/>
    </p:embeddedFont>
    <p:embeddedFont>
      <p:font typeface="Work Sans"/>
      <p:regular r:id="rId39"/>
      <p:bold r:id="rId40"/>
    </p:embeddedFont>
    <p:embeddedFont>
      <p:font typeface="Work Sans Light"/>
      <p:regular r:id="rId41"/>
      <p:bold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WorkSans-bold.fntdata"/><Relationship Id="rId20" Type="http://schemas.openxmlformats.org/officeDocument/2006/relationships/slide" Target="slides/slide16.xml"/><Relationship Id="rId42" Type="http://schemas.openxmlformats.org/officeDocument/2006/relationships/font" Target="fonts/WorkSansLight-bold.fntdata"/><Relationship Id="rId41" Type="http://schemas.openxmlformats.org/officeDocument/2006/relationships/font" Target="fonts/WorkSansLight-regular.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SemiBold-bold.fntdata"/><Relationship Id="rId25" Type="http://schemas.openxmlformats.org/officeDocument/2006/relationships/font" Target="fonts/MontserratSemiBold-regular.fntdata"/><Relationship Id="rId28" Type="http://schemas.openxmlformats.org/officeDocument/2006/relationships/font" Target="fonts/MontserratSemiBold-boldItalic.fntdata"/><Relationship Id="rId27" Type="http://schemas.openxmlformats.org/officeDocument/2006/relationships/font" Target="fonts/MontserratSemi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swaldRegular-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OswaldRegular-bold.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Lora-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37" Type="http://schemas.openxmlformats.org/officeDocument/2006/relationships/font" Target="fonts/Lora-italic.fntdata"/><Relationship Id="rId14" Type="http://schemas.openxmlformats.org/officeDocument/2006/relationships/slide" Target="slides/slide10.xml"/><Relationship Id="rId36" Type="http://schemas.openxmlformats.org/officeDocument/2006/relationships/font" Target="fonts/Lora-bold.fntdata"/><Relationship Id="rId17" Type="http://schemas.openxmlformats.org/officeDocument/2006/relationships/slide" Target="slides/slide13.xml"/><Relationship Id="rId39" Type="http://schemas.openxmlformats.org/officeDocument/2006/relationships/font" Target="fonts/WorkSans-regular.fntdata"/><Relationship Id="rId16" Type="http://schemas.openxmlformats.org/officeDocument/2006/relationships/slide" Target="slides/slide12.xml"/><Relationship Id="rId38" Type="http://schemas.openxmlformats.org/officeDocument/2006/relationships/font" Target="fonts/Lora-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7913d12dab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913d12da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7913d12dab_0_8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7913d12dab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913d12dab_0_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913d12da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7913d12dab_0_9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7913d12da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35f391192_0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5f391192_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7913d12dab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913d12da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913d12dab_0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913d12da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7913d12dab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913d12da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913d12dab_0_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913d12da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913d12dab_0_5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913d12da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7913d12dab_0_6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913d12da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1048725" y="3058625"/>
            <a:ext cx="4914000" cy="11598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reverse">
  <p:cSld name="BLANK_1">
    <p:bg>
      <p:bgPr>
        <a:solidFill>
          <a:srgbClr val="000000"/>
        </a:solidFill>
      </p:bgPr>
    </p:bg>
    <p:spTree>
      <p:nvGrpSpPr>
        <p:cNvPr id="51" name="Shape 51"/>
        <p:cNvGrpSpPr/>
        <p:nvPr/>
      </p:nvGrpSpPr>
      <p:grpSpPr>
        <a:xfrm>
          <a:off x="0" y="0"/>
          <a:ext cx="0" cy="0"/>
          <a:chOff x="0" y="0"/>
          <a:chExt cx="0" cy="0"/>
        </a:xfrm>
      </p:grpSpPr>
      <p:sp>
        <p:nvSpPr>
          <p:cNvPr id="52" name="Google Shape;52;p11"/>
          <p:cNvSpPr/>
          <p:nvPr/>
        </p:nvSpPr>
        <p:spPr>
          <a:xfrm>
            <a:off x="198600" y="198600"/>
            <a:ext cx="8746800" cy="4760700"/>
          </a:xfrm>
          <a:prstGeom prst="frame">
            <a:avLst>
              <a:gd fmla="val 4126" name="adj1"/>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2" name="Shape 12"/>
        <p:cNvGrpSpPr/>
        <p:nvPr/>
      </p:nvGrpSpPr>
      <p:grpSpPr>
        <a:xfrm>
          <a:off x="0" y="0"/>
          <a:ext cx="0" cy="0"/>
          <a:chOff x="0" y="0"/>
          <a:chExt cx="0" cy="0"/>
        </a:xfrm>
      </p:grpSpPr>
      <p:sp>
        <p:nvSpPr>
          <p:cNvPr id="13" name="Google Shape;13;p3"/>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ctrTitle"/>
          </p:nvPr>
        </p:nvSpPr>
        <p:spPr>
          <a:xfrm>
            <a:off x="1012800" y="2497750"/>
            <a:ext cx="49500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5" name="Google Shape;15;p3"/>
          <p:cNvSpPr txBox="1"/>
          <p:nvPr>
            <p:ph idx="1" type="subTitle"/>
          </p:nvPr>
        </p:nvSpPr>
        <p:spPr>
          <a:xfrm>
            <a:off x="1012800" y="3678252"/>
            <a:ext cx="49500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00"/>
              </a:buClr>
              <a:buSzPts val="2000"/>
              <a:buNone/>
              <a:defRPr>
                <a:solidFill>
                  <a:srgbClr val="000000"/>
                </a:solidFill>
              </a:defRPr>
            </a:lvl1pPr>
            <a:lvl2pPr lvl="1" rtl="0">
              <a:spcBef>
                <a:spcPts val="0"/>
              </a:spcBef>
              <a:spcAft>
                <a:spcPts val="0"/>
              </a:spcAft>
              <a:buClr>
                <a:srgbClr val="000000"/>
              </a:buClr>
              <a:buSzPts val="2000"/>
              <a:buNone/>
              <a:defRPr>
                <a:solidFill>
                  <a:srgbClr val="000000"/>
                </a:solidFill>
              </a:defRPr>
            </a:lvl2pPr>
            <a:lvl3pPr lvl="2" rtl="0">
              <a:spcBef>
                <a:spcPts val="0"/>
              </a:spcBef>
              <a:spcAft>
                <a:spcPts val="0"/>
              </a:spcAft>
              <a:buClr>
                <a:srgbClr val="000000"/>
              </a:buClr>
              <a:buSzPts val="2000"/>
              <a:buNone/>
              <a:defRPr>
                <a:solidFill>
                  <a:srgbClr val="000000"/>
                </a:solidFill>
              </a:defRPr>
            </a:lvl3pPr>
            <a:lvl4pPr lvl="3" rtl="0">
              <a:spcBef>
                <a:spcPts val="0"/>
              </a:spcBef>
              <a:spcAft>
                <a:spcPts val="0"/>
              </a:spcAft>
              <a:buClr>
                <a:srgbClr val="000000"/>
              </a:buClr>
              <a:buSzPts val="2000"/>
              <a:buNone/>
              <a:defRPr>
                <a:solidFill>
                  <a:srgbClr val="000000"/>
                </a:solidFill>
              </a:defRPr>
            </a:lvl4pPr>
            <a:lvl5pPr lvl="4" rtl="0">
              <a:spcBef>
                <a:spcPts val="0"/>
              </a:spcBef>
              <a:spcAft>
                <a:spcPts val="0"/>
              </a:spcAft>
              <a:buClr>
                <a:srgbClr val="000000"/>
              </a:buClr>
              <a:buSzPts val="2000"/>
              <a:buNone/>
              <a:defRPr>
                <a:solidFill>
                  <a:srgbClr val="000000"/>
                </a:solidFill>
              </a:defRPr>
            </a:lvl5pPr>
            <a:lvl6pPr lvl="5" rtl="0">
              <a:spcBef>
                <a:spcPts val="0"/>
              </a:spcBef>
              <a:spcAft>
                <a:spcPts val="0"/>
              </a:spcAft>
              <a:buClr>
                <a:srgbClr val="000000"/>
              </a:buClr>
              <a:buSzPts val="2000"/>
              <a:buNone/>
              <a:defRPr>
                <a:solidFill>
                  <a:srgbClr val="000000"/>
                </a:solidFill>
              </a:defRPr>
            </a:lvl6pPr>
            <a:lvl7pPr lvl="6" rtl="0">
              <a:spcBef>
                <a:spcPts val="0"/>
              </a:spcBef>
              <a:spcAft>
                <a:spcPts val="0"/>
              </a:spcAft>
              <a:buClr>
                <a:srgbClr val="000000"/>
              </a:buClr>
              <a:buSzPts val="2000"/>
              <a:buNone/>
              <a:defRPr>
                <a:solidFill>
                  <a:srgbClr val="000000"/>
                </a:solidFill>
              </a:defRPr>
            </a:lvl7pPr>
            <a:lvl8pPr lvl="7" rtl="0">
              <a:spcBef>
                <a:spcPts val="0"/>
              </a:spcBef>
              <a:spcAft>
                <a:spcPts val="0"/>
              </a:spcAft>
              <a:buClr>
                <a:srgbClr val="000000"/>
              </a:buClr>
              <a:buSzPts val="2000"/>
              <a:buNone/>
              <a:defRPr>
                <a:solidFill>
                  <a:srgbClr val="000000"/>
                </a:solidFill>
              </a:defRPr>
            </a:lvl8pPr>
            <a:lvl9pPr lvl="8" rtl="0">
              <a:spcBef>
                <a:spcPts val="0"/>
              </a:spcBef>
              <a:spcAft>
                <a:spcPts val="0"/>
              </a:spcAft>
              <a:buClr>
                <a:srgbClr val="000000"/>
              </a:buClr>
              <a:buSzPts val="2000"/>
              <a:buNone/>
              <a:defRPr>
                <a:solidFill>
                  <a:srgbClr val="000000"/>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16" name="Shape 16"/>
        <p:cNvGrpSpPr/>
        <p:nvPr/>
      </p:nvGrpSpPr>
      <p:grpSpPr>
        <a:xfrm>
          <a:off x="0" y="0"/>
          <a:ext cx="0" cy="0"/>
          <a:chOff x="0" y="0"/>
          <a:chExt cx="0" cy="0"/>
        </a:xfrm>
      </p:grpSpPr>
      <p:sp>
        <p:nvSpPr>
          <p:cNvPr id="17" name="Google Shape;17;p4"/>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4"/>
          <p:cNvSpPr txBox="1"/>
          <p:nvPr>
            <p:ph idx="1" type="body"/>
          </p:nvPr>
        </p:nvSpPr>
        <p:spPr>
          <a:xfrm>
            <a:off x="1804525" y="854775"/>
            <a:ext cx="5152200" cy="3505200"/>
          </a:xfrm>
          <a:prstGeom prst="rect">
            <a:avLst/>
          </a:prstGeom>
        </p:spPr>
        <p:txBody>
          <a:bodyPr anchorCtr="0" anchor="t" bIns="91425" lIns="91425" spcFirstLastPara="1" rIns="91425" wrap="square" tIns="91425">
            <a:noAutofit/>
          </a:bodyPr>
          <a:lstStyle>
            <a:lvl1pPr indent="-431800" lvl="0" marL="457200" rtl="0">
              <a:lnSpc>
                <a:spcPct val="115000"/>
              </a:lnSpc>
              <a:spcBef>
                <a:spcPts val="600"/>
              </a:spcBef>
              <a:spcAft>
                <a:spcPts val="0"/>
              </a:spcAft>
              <a:buSzPts val="3200"/>
              <a:buChar char="▪"/>
              <a:defRPr i="1" sz="3200"/>
            </a:lvl1pPr>
            <a:lvl2pPr indent="-431800" lvl="1" marL="914400" rtl="0">
              <a:lnSpc>
                <a:spcPct val="115000"/>
              </a:lnSpc>
              <a:spcBef>
                <a:spcPts val="0"/>
              </a:spcBef>
              <a:spcAft>
                <a:spcPts val="0"/>
              </a:spcAft>
              <a:buSzPts val="3200"/>
              <a:buChar char="□"/>
              <a:defRPr i="1" sz="3200"/>
            </a:lvl2pPr>
            <a:lvl3pPr indent="-431800" lvl="2" marL="1371600" rtl="0">
              <a:lnSpc>
                <a:spcPct val="115000"/>
              </a:lnSpc>
              <a:spcBef>
                <a:spcPts val="0"/>
              </a:spcBef>
              <a:spcAft>
                <a:spcPts val="0"/>
              </a:spcAft>
              <a:buSzPts val="3200"/>
              <a:buChar char="□"/>
              <a:defRPr i="1" sz="3200"/>
            </a:lvl3pPr>
            <a:lvl4pPr indent="-431800" lvl="3" marL="1828800" rtl="0">
              <a:lnSpc>
                <a:spcPct val="115000"/>
              </a:lnSpc>
              <a:spcBef>
                <a:spcPts val="0"/>
              </a:spcBef>
              <a:spcAft>
                <a:spcPts val="0"/>
              </a:spcAft>
              <a:buSzPts val="3200"/>
              <a:buChar char="□"/>
              <a:defRPr i="1" sz="3200"/>
            </a:lvl4pPr>
            <a:lvl5pPr indent="-431800" lvl="4" marL="2286000" rtl="0">
              <a:lnSpc>
                <a:spcPct val="115000"/>
              </a:lnSpc>
              <a:spcBef>
                <a:spcPts val="0"/>
              </a:spcBef>
              <a:spcAft>
                <a:spcPts val="0"/>
              </a:spcAft>
              <a:buSzPts val="3200"/>
              <a:buChar char="○"/>
              <a:defRPr i="1" sz="3200"/>
            </a:lvl5pPr>
            <a:lvl6pPr indent="-431800" lvl="5" marL="2743200" rtl="0">
              <a:lnSpc>
                <a:spcPct val="115000"/>
              </a:lnSpc>
              <a:spcBef>
                <a:spcPts val="0"/>
              </a:spcBef>
              <a:spcAft>
                <a:spcPts val="0"/>
              </a:spcAft>
              <a:buSzPts val="3200"/>
              <a:buChar char="■"/>
              <a:defRPr i="1" sz="3200"/>
            </a:lvl6pPr>
            <a:lvl7pPr indent="-431800" lvl="6" marL="3200400" rtl="0">
              <a:lnSpc>
                <a:spcPct val="115000"/>
              </a:lnSpc>
              <a:spcBef>
                <a:spcPts val="0"/>
              </a:spcBef>
              <a:spcAft>
                <a:spcPts val="0"/>
              </a:spcAft>
              <a:buSzPts val="3200"/>
              <a:buChar char="●"/>
              <a:defRPr i="1" sz="3200"/>
            </a:lvl7pPr>
            <a:lvl8pPr indent="-431800" lvl="7" marL="3657600" rtl="0">
              <a:lnSpc>
                <a:spcPct val="115000"/>
              </a:lnSpc>
              <a:spcBef>
                <a:spcPts val="0"/>
              </a:spcBef>
              <a:spcAft>
                <a:spcPts val="0"/>
              </a:spcAft>
              <a:buSzPts val="3200"/>
              <a:buChar char="○"/>
              <a:defRPr i="1" sz="3200"/>
            </a:lvl8pPr>
            <a:lvl9pPr indent="-431800" lvl="8" marL="4114800">
              <a:lnSpc>
                <a:spcPct val="115000"/>
              </a:lnSpc>
              <a:spcBef>
                <a:spcPts val="0"/>
              </a:spcBef>
              <a:spcAft>
                <a:spcPts val="0"/>
              </a:spcAft>
              <a:buSzPts val="3200"/>
              <a:buChar char="■"/>
              <a:defRPr i="1" sz="3200"/>
            </a:lvl9pPr>
          </a:lstStyle>
          <a:p/>
        </p:txBody>
      </p:sp>
      <p:sp>
        <p:nvSpPr>
          <p:cNvPr id="19" name="Google Shape;19;p4"/>
          <p:cNvSpPr/>
          <p:nvPr/>
        </p:nvSpPr>
        <p:spPr>
          <a:xfrm>
            <a:off x="617750" y="603375"/>
            <a:ext cx="948000" cy="9480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809196" y="854775"/>
            <a:ext cx="565108" cy="445200"/>
          </a:xfrm>
          <a:prstGeom prst="rect">
            <a:avLst/>
          </a:prstGeom>
        </p:spPr>
        <p:txBody>
          <a:bodyPr>
            <a:prstTxWarp prst="textPlain"/>
          </a:bodyPr>
          <a:lstStyle/>
          <a:p>
            <a:pPr lvl="0" algn="ctr"/>
            <a:r>
              <a:rPr b="1" i="0">
                <a:ln>
                  <a:noFill/>
                </a:ln>
                <a:solidFill>
                  <a:srgbClr val="FFFFFF"/>
                </a:solidFill>
                <a:latin typeface="Arial"/>
              </a:rPr>
              <a:t>“</a:t>
            </a:r>
          </a:p>
        </p:txBody>
      </p:sp>
      <p:sp>
        <p:nvSpPr>
          <p:cNvPr id="21" name="Google Shape;21;p4"/>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2" name="Shape 22"/>
        <p:cNvGrpSpPr/>
        <p:nvPr/>
      </p:nvGrpSpPr>
      <p:grpSpPr>
        <a:xfrm>
          <a:off x="0" y="0"/>
          <a:ext cx="0" cy="0"/>
          <a:chOff x="0" y="0"/>
          <a:chExt cx="0" cy="0"/>
        </a:xfrm>
      </p:grpSpPr>
      <p:sp>
        <p:nvSpPr>
          <p:cNvPr id="23" name="Google Shape;23;p5"/>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5" name="Google Shape;25;p5"/>
          <p:cNvSpPr txBox="1"/>
          <p:nvPr>
            <p:ph idx="1" type="body"/>
          </p:nvPr>
        </p:nvSpPr>
        <p:spPr>
          <a:xfrm>
            <a:off x="869150" y="2312925"/>
            <a:ext cx="7405800" cy="20040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a:lvl1pPr>
            <a:lvl2pPr indent="-355600" lvl="1" marL="914400">
              <a:spcBef>
                <a:spcPts val="0"/>
              </a:spcBef>
              <a:spcAft>
                <a:spcPts val="0"/>
              </a:spcAft>
              <a:buSzPts val="2000"/>
              <a:buChar char="□"/>
              <a:defRPr/>
            </a:lvl2pPr>
            <a:lvl3pPr indent="-355600" lvl="2" marL="1371600">
              <a:spcBef>
                <a:spcPts val="0"/>
              </a:spcBef>
              <a:spcAft>
                <a:spcPts val="0"/>
              </a:spcAft>
              <a:buSzPts val="2000"/>
              <a:buChar char="□"/>
              <a:defRPr/>
            </a:lvl3pPr>
            <a:lvl4pPr indent="-355600" lvl="3" marL="1828800">
              <a:spcBef>
                <a:spcPts val="0"/>
              </a:spcBef>
              <a:spcAft>
                <a:spcPts val="0"/>
              </a:spcAft>
              <a:buSzPts val="2000"/>
              <a:buChar char="□"/>
              <a:defRPr/>
            </a:lvl4pPr>
            <a:lvl5pPr indent="-355600" lvl="4" marL="2286000">
              <a:spcBef>
                <a:spcPts val="0"/>
              </a:spcBef>
              <a:spcAft>
                <a:spcPts val="0"/>
              </a:spcAft>
              <a:buSzPts val="20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26" name="Google Shape;26;p5"/>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7" name="Shape 27"/>
        <p:cNvGrpSpPr/>
        <p:nvPr/>
      </p:nvGrpSpPr>
      <p:grpSpPr>
        <a:xfrm>
          <a:off x="0" y="0"/>
          <a:ext cx="0" cy="0"/>
          <a:chOff x="0" y="0"/>
          <a:chExt cx="0" cy="0"/>
        </a:xfrm>
      </p:grpSpPr>
      <p:sp>
        <p:nvSpPr>
          <p:cNvPr id="28" name="Google Shape;28;p6"/>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6"/>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0" name="Google Shape;30;p6"/>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lvl1pPr indent="-330200" lvl="0" marL="457200">
              <a:spcBef>
                <a:spcPts val="60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1" name="Google Shape;31;p6"/>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lvl1pPr indent="-330200" lvl="0" marL="457200">
              <a:spcBef>
                <a:spcPts val="60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2" name="Google Shape;32;p6"/>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33" name="Shape 33"/>
        <p:cNvGrpSpPr/>
        <p:nvPr/>
      </p:nvGrpSpPr>
      <p:grpSpPr>
        <a:xfrm>
          <a:off x="0" y="0"/>
          <a:ext cx="0" cy="0"/>
          <a:chOff x="0" y="0"/>
          <a:chExt cx="0" cy="0"/>
        </a:xfrm>
      </p:grpSpPr>
      <p:sp>
        <p:nvSpPr>
          <p:cNvPr id="34" name="Google Shape;34;p7"/>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7"/>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p:txBody>
      </p:sp>
      <p:sp>
        <p:nvSpPr>
          <p:cNvPr id="36" name="Google Shape;36;p7"/>
          <p:cNvSpPr txBox="1"/>
          <p:nvPr>
            <p:ph idx="1" type="body"/>
          </p:nvPr>
        </p:nvSpPr>
        <p:spPr>
          <a:xfrm>
            <a:off x="869150" y="2312925"/>
            <a:ext cx="2366400" cy="2040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7" name="Google Shape;37;p7"/>
          <p:cNvSpPr txBox="1"/>
          <p:nvPr>
            <p:ph idx="2" type="body"/>
          </p:nvPr>
        </p:nvSpPr>
        <p:spPr>
          <a:xfrm>
            <a:off x="3356739" y="2312925"/>
            <a:ext cx="2366400" cy="2040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8" name="Google Shape;38;p7"/>
          <p:cNvSpPr txBox="1"/>
          <p:nvPr>
            <p:ph idx="3" type="body"/>
          </p:nvPr>
        </p:nvSpPr>
        <p:spPr>
          <a:xfrm>
            <a:off x="5844329" y="2312925"/>
            <a:ext cx="2366400" cy="20400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9" name="Google Shape;39;p7"/>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8"/>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8"/>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43" name="Google Shape;43;p8"/>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Google Shape;45;p9"/>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idx="1" type="body"/>
          </p:nvPr>
        </p:nvSpPr>
        <p:spPr>
          <a:xfrm>
            <a:off x="840425" y="3949100"/>
            <a:ext cx="7463100" cy="519600"/>
          </a:xfrm>
          <a:prstGeom prst="rect">
            <a:avLst/>
          </a:prstGeom>
        </p:spPr>
        <p:txBody>
          <a:bodyPr anchorCtr="0" anchor="t" bIns="91425" lIns="91425" spcFirstLastPara="1" rIns="91425" wrap="square" tIns="91425">
            <a:noAutofit/>
          </a:bodyPr>
          <a:lstStyle>
            <a:lvl1pPr indent="-228600" lvl="0" marL="457200">
              <a:spcBef>
                <a:spcPts val="360"/>
              </a:spcBef>
              <a:spcAft>
                <a:spcPts val="0"/>
              </a:spcAft>
              <a:buSzPts val="1800"/>
              <a:buFont typeface="Work Sans"/>
              <a:buNone/>
              <a:defRPr b="1" sz="1800">
                <a:latin typeface="Work Sans"/>
                <a:ea typeface="Work Sans"/>
                <a:cs typeface="Work Sans"/>
                <a:sym typeface="Work Sans"/>
              </a:defRPr>
            </a:lvl1pPr>
          </a:lstStyle>
          <a:p/>
        </p:txBody>
      </p:sp>
      <p:sp>
        <p:nvSpPr>
          <p:cNvPr id="47" name="Google Shape;47;p9"/>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atin typeface="Work Sans"/>
                <a:ea typeface="Work Sans"/>
                <a:cs typeface="Work Sans"/>
                <a:sym typeface="Work Sans"/>
              </a:defRPr>
            </a:lvl1pPr>
            <a:lvl2pPr lvl="1">
              <a:buNone/>
              <a:defRPr>
                <a:latin typeface="Work Sans"/>
                <a:ea typeface="Work Sans"/>
                <a:cs typeface="Work Sans"/>
                <a:sym typeface="Work Sans"/>
              </a:defRPr>
            </a:lvl2pPr>
            <a:lvl3pPr lvl="2">
              <a:buNone/>
              <a:defRPr>
                <a:latin typeface="Work Sans"/>
                <a:ea typeface="Work Sans"/>
                <a:cs typeface="Work Sans"/>
                <a:sym typeface="Work Sans"/>
              </a:defRPr>
            </a:lvl3pPr>
            <a:lvl4pPr lvl="3">
              <a:buNone/>
              <a:defRPr>
                <a:latin typeface="Work Sans"/>
                <a:ea typeface="Work Sans"/>
                <a:cs typeface="Work Sans"/>
                <a:sym typeface="Work Sans"/>
              </a:defRPr>
            </a:lvl4pPr>
            <a:lvl5pPr lvl="4">
              <a:buNone/>
              <a:defRPr>
                <a:latin typeface="Work Sans"/>
                <a:ea typeface="Work Sans"/>
                <a:cs typeface="Work Sans"/>
                <a:sym typeface="Work Sans"/>
              </a:defRPr>
            </a:lvl5pPr>
            <a:lvl6pPr lvl="5">
              <a:buNone/>
              <a:defRPr>
                <a:latin typeface="Work Sans"/>
                <a:ea typeface="Work Sans"/>
                <a:cs typeface="Work Sans"/>
                <a:sym typeface="Work Sans"/>
              </a:defRPr>
            </a:lvl6pPr>
            <a:lvl7pPr lvl="6">
              <a:buNone/>
              <a:defRPr>
                <a:latin typeface="Work Sans"/>
                <a:ea typeface="Work Sans"/>
                <a:cs typeface="Work Sans"/>
                <a:sym typeface="Work Sans"/>
              </a:defRPr>
            </a:lvl7pPr>
            <a:lvl8pPr lvl="7">
              <a:buNone/>
              <a:defRPr>
                <a:latin typeface="Work Sans"/>
                <a:ea typeface="Work Sans"/>
                <a:cs typeface="Work Sans"/>
                <a:sym typeface="Work Sans"/>
              </a:defRPr>
            </a:lvl8pPr>
            <a:lvl9pPr lvl="8">
              <a:buNone/>
              <a:defRPr>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0"/>
          <p:cNvSpPr/>
          <p:nvPr/>
        </p:nvSpPr>
        <p:spPr>
          <a:xfrm>
            <a:off x="198600" y="198600"/>
            <a:ext cx="8746800" cy="4760700"/>
          </a:xfrm>
          <a:prstGeom prst="frame">
            <a:avLst>
              <a:gd fmla="val 4126" name="adj1"/>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0"/>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69150" y="847600"/>
            <a:ext cx="5092200" cy="13602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1pPr>
            <a:lvl2pPr lvl="1">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2pPr>
            <a:lvl3pPr lvl="2">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3pPr>
            <a:lvl4pPr lvl="3">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4pPr>
            <a:lvl5pPr lvl="4">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5pPr>
            <a:lvl6pPr lvl="5">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6pPr>
            <a:lvl7pPr lvl="6">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7pPr>
            <a:lvl8pPr lvl="7">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8pPr>
            <a:lvl9pPr lvl="8">
              <a:spcBef>
                <a:spcPts val="0"/>
              </a:spcBef>
              <a:spcAft>
                <a:spcPts val="0"/>
              </a:spcAft>
              <a:buClr>
                <a:schemeClr val="dk1"/>
              </a:buClr>
              <a:buSzPts val="4000"/>
              <a:buFont typeface="Work Sans"/>
              <a:buNone/>
              <a:defRPr b="1" sz="4000">
                <a:solidFill>
                  <a:schemeClr val="dk1"/>
                </a:solidFill>
                <a:latin typeface="Work Sans"/>
                <a:ea typeface="Work Sans"/>
                <a:cs typeface="Work Sans"/>
                <a:sym typeface="Work Sans"/>
              </a:defRPr>
            </a:lvl9pPr>
          </a:lstStyle>
          <a:p/>
        </p:txBody>
      </p:sp>
      <p:sp>
        <p:nvSpPr>
          <p:cNvPr id="7" name="Google Shape;7;p1"/>
          <p:cNvSpPr txBox="1"/>
          <p:nvPr>
            <p:ph idx="1" type="body"/>
          </p:nvPr>
        </p:nvSpPr>
        <p:spPr>
          <a:xfrm>
            <a:off x="869150" y="2312925"/>
            <a:ext cx="7405800" cy="2004000"/>
          </a:xfrm>
          <a:prstGeom prst="rect">
            <a:avLst/>
          </a:prstGeom>
          <a:noFill/>
          <a:ln>
            <a:noFill/>
          </a:ln>
        </p:spPr>
        <p:txBody>
          <a:bodyPr anchorCtr="0" anchor="t" bIns="91425" lIns="91425" spcFirstLastPara="1" rIns="91425" wrap="square" tIns="91425">
            <a:noAutofit/>
          </a:bodyPr>
          <a:lstStyle>
            <a:lvl1pPr indent="-355600" lvl="0" marL="457200">
              <a:spcBef>
                <a:spcPts val="60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1pPr>
            <a:lvl2pPr indent="-355600" lvl="1" marL="9144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2pPr>
            <a:lvl3pPr indent="-355600" lvl="2" marL="1371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3pPr>
            <a:lvl4pPr indent="-355600" lvl="3" marL="18288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4pPr>
            <a:lvl5pPr indent="-355600" lvl="4" marL="22860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5pPr>
            <a:lvl6pPr indent="-355600" lvl="5" marL="27432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6pPr>
            <a:lvl7pPr indent="-355600" lvl="6" marL="32004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7pPr>
            <a:lvl8pPr indent="-355600" lvl="7" marL="36576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8pPr>
            <a:lvl9pPr indent="-355600" lvl="8" marL="4114800">
              <a:spcBef>
                <a:spcPts val="0"/>
              </a:spcBef>
              <a:spcAft>
                <a:spcPts val="0"/>
              </a:spcAft>
              <a:buClr>
                <a:schemeClr val="dk1"/>
              </a:buClr>
              <a:buSzPts val="2000"/>
              <a:buFont typeface="Work Sans Light"/>
              <a:buChar char="■"/>
              <a:defRPr sz="2000">
                <a:solidFill>
                  <a:schemeClr val="dk1"/>
                </a:solidFill>
                <a:latin typeface="Work Sans Light"/>
                <a:ea typeface="Work Sans Light"/>
                <a:cs typeface="Work Sans Light"/>
                <a:sym typeface="Work Sans Light"/>
              </a:defRPr>
            </a:lvl9pPr>
          </a:lstStyle>
          <a:p/>
        </p:txBody>
      </p:sp>
      <p:sp>
        <p:nvSpPr>
          <p:cNvPr id="8" name="Google Shape;8;p1"/>
          <p:cNvSpPr txBox="1"/>
          <p:nvPr>
            <p:ph idx="12" type="sldNum"/>
          </p:nvPr>
        </p:nvSpPr>
        <p:spPr>
          <a:xfrm>
            <a:off x="8159499" y="4393278"/>
            <a:ext cx="548700" cy="393600"/>
          </a:xfrm>
          <a:prstGeom prst="rect">
            <a:avLst/>
          </a:prstGeom>
          <a:noFill/>
          <a:ln>
            <a:noFill/>
          </a:ln>
        </p:spPr>
        <p:txBody>
          <a:bodyPr anchorCtr="0" anchor="ctr" bIns="91425" lIns="91425" spcFirstLastPara="1" rIns="91425" wrap="square" tIns="91425">
            <a:noAutofit/>
          </a:bodyPr>
          <a:lstStyle>
            <a:lvl1pPr lvl="0" algn="r">
              <a:buNone/>
              <a:defRPr b="1" sz="1300">
                <a:solidFill>
                  <a:schemeClr val="dk1"/>
                </a:solidFill>
                <a:latin typeface="Work Sans"/>
                <a:ea typeface="Work Sans"/>
                <a:cs typeface="Work Sans"/>
                <a:sym typeface="Work Sans"/>
              </a:defRPr>
            </a:lvl1pPr>
            <a:lvl2pPr lvl="1" algn="r">
              <a:buNone/>
              <a:defRPr b="1" sz="1300">
                <a:solidFill>
                  <a:schemeClr val="dk1"/>
                </a:solidFill>
                <a:latin typeface="Work Sans"/>
                <a:ea typeface="Work Sans"/>
                <a:cs typeface="Work Sans"/>
                <a:sym typeface="Work Sans"/>
              </a:defRPr>
            </a:lvl2pPr>
            <a:lvl3pPr lvl="2" algn="r">
              <a:buNone/>
              <a:defRPr b="1" sz="1300">
                <a:solidFill>
                  <a:schemeClr val="dk1"/>
                </a:solidFill>
                <a:latin typeface="Work Sans"/>
                <a:ea typeface="Work Sans"/>
                <a:cs typeface="Work Sans"/>
                <a:sym typeface="Work Sans"/>
              </a:defRPr>
            </a:lvl3pPr>
            <a:lvl4pPr lvl="3" algn="r">
              <a:buNone/>
              <a:defRPr b="1" sz="1300">
                <a:solidFill>
                  <a:schemeClr val="dk1"/>
                </a:solidFill>
                <a:latin typeface="Work Sans"/>
                <a:ea typeface="Work Sans"/>
                <a:cs typeface="Work Sans"/>
                <a:sym typeface="Work Sans"/>
              </a:defRPr>
            </a:lvl4pPr>
            <a:lvl5pPr lvl="4" algn="r">
              <a:buNone/>
              <a:defRPr b="1" sz="1300">
                <a:solidFill>
                  <a:schemeClr val="dk1"/>
                </a:solidFill>
                <a:latin typeface="Work Sans"/>
                <a:ea typeface="Work Sans"/>
                <a:cs typeface="Work Sans"/>
                <a:sym typeface="Work Sans"/>
              </a:defRPr>
            </a:lvl5pPr>
            <a:lvl6pPr lvl="5" algn="r">
              <a:buNone/>
              <a:defRPr b="1" sz="1300">
                <a:solidFill>
                  <a:schemeClr val="dk1"/>
                </a:solidFill>
                <a:latin typeface="Work Sans"/>
                <a:ea typeface="Work Sans"/>
                <a:cs typeface="Work Sans"/>
                <a:sym typeface="Work Sans"/>
              </a:defRPr>
            </a:lvl6pPr>
            <a:lvl7pPr lvl="6" algn="r">
              <a:buNone/>
              <a:defRPr b="1" sz="1300">
                <a:solidFill>
                  <a:schemeClr val="dk1"/>
                </a:solidFill>
                <a:latin typeface="Work Sans"/>
                <a:ea typeface="Work Sans"/>
                <a:cs typeface="Work Sans"/>
                <a:sym typeface="Work Sans"/>
              </a:defRPr>
            </a:lvl7pPr>
            <a:lvl8pPr lvl="7" algn="r">
              <a:buNone/>
              <a:defRPr b="1" sz="1300">
                <a:solidFill>
                  <a:schemeClr val="dk1"/>
                </a:solidFill>
                <a:latin typeface="Work Sans"/>
                <a:ea typeface="Work Sans"/>
                <a:cs typeface="Work Sans"/>
                <a:sym typeface="Work Sans"/>
              </a:defRPr>
            </a:lvl8pPr>
            <a:lvl9pPr lvl="8" algn="r">
              <a:buNone/>
              <a:defRPr b="1" sz="1300">
                <a:solidFill>
                  <a:schemeClr val="dk1"/>
                </a:solidFill>
                <a:latin typeface="Work Sans"/>
                <a:ea typeface="Work Sans"/>
                <a:cs typeface="Work Sans"/>
                <a:sym typeface="Work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9.jp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2"/>
          <p:cNvSpPr txBox="1"/>
          <p:nvPr>
            <p:ph type="ctrTitle"/>
          </p:nvPr>
        </p:nvSpPr>
        <p:spPr>
          <a:xfrm>
            <a:off x="774600" y="673100"/>
            <a:ext cx="4934100" cy="3526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RAKSHAK</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rPr b="0" i="1" lang="en" sz="2400"/>
              <a:t>(Flow check and control using-Piezoelectric Pressure Sensor-pad,Advance software)</a:t>
            </a:r>
            <a:endParaRPr b="0" i="1" sz="2400"/>
          </a:p>
          <a:p>
            <a:pPr indent="0" lvl="0" marL="0" rtl="0" algn="l">
              <a:spcBef>
                <a:spcPts val="0"/>
              </a:spcBef>
              <a:spcAft>
                <a:spcPts val="0"/>
              </a:spcAft>
              <a:buNone/>
            </a:pPr>
            <a:r>
              <a:t/>
            </a:r>
            <a:endParaRPr b="0" i="1" sz="1000"/>
          </a:p>
          <a:p>
            <a:pPr indent="0" lvl="0" marL="0" rtl="0" algn="l">
              <a:spcBef>
                <a:spcPts val="0"/>
              </a:spcBef>
              <a:spcAft>
                <a:spcPts val="0"/>
              </a:spcAft>
              <a:buNone/>
            </a:pPr>
            <a:r>
              <a:rPr lang="en" sz="1400"/>
              <a:t>Guided By:</a:t>
            </a:r>
            <a:endParaRPr sz="1400"/>
          </a:p>
          <a:p>
            <a:pPr indent="0" lvl="0" marL="0" rtl="0" algn="l">
              <a:spcBef>
                <a:spcPts val="0"/>
              </a:spcBef>
              <a:spcAft>
                <a:spcPts val="0"/>
              </a:spcAft>
              <a:buNone/>
            </a:pPr>
            <a:r>
              <a:rPr b="0" lang="en" sz="1400"/>
              <a:t>Dr.Pooja Mishra MAM.</a:t>
            </a:r>
            <a:endParaRPr b="0" sz="1400"/>
          </a:p>
          <a:p>
            <a:pPr indent="0" lvl="0" marL="0" rtl="0" algn="l">
              <a:spcBef>
                <a:spcPts val="0"/>
              </a:spcBef>
              <a:spcAft>
                <a:spcPts val="0"/>
              </a:spcAft>
              <a:buNone/>
            </a:pPr>
            <a:r>
              <a:t/>
            </a:r>
            <a:endParaRPr b="0" sz="1400"/>
          </a:p>
          <a:p>
            <a:pPr indent="0" lvl="0" marL="0" rtl="0" algn="l">
              <a:spcBef>
                <a:spcPts val="0"/>
              </a:spcBef>
              <a:spcAft>
                <a:spcPts val="0"/>
              </a:spcAft>
              <a:buNone/>
            </a:pPr>
            <a:r>
              <a:rPr lang="en" sz="1400"/>
              <a:t>Presented By:</a:t>
            </a:r>
            <a:endParaRPr sz="1400"/>
          </a:p>
          <a:p>
            <a:pPr indent="0" lvl="0" marL="0" rtl="0" algn="l">
              <a:spcBef>
                <a:spcPts val="0"/>
              </a:spcBef>
              <a:spcAft>
                <a:spcPts val="0"/>
              </a:spcAft>
              <a:buNone/>
            </a:pPr>
            <a:r>
              <a:rPr b="0" lang="en" sz="1400"/>
              <a:t>1. Akul Juneja(IEC2017020)</a:t>
            </a:r>
            <a:endParaRPr b="0" sz="1400"/>
          </a:p>
          <a:p>
            <a:pPr indent="0" lvl="0" marL="0" rtl="0" algn="l">
              <a:spcBef>
                <a:spcPts val="0"/>
              </a:spcBef>
              <a:spcAft>
                <a:spcPts val="0"/>
              </a:spcAft>
              <a:buNone/>
            </a:pPr>
            <a:r>
              <a:rPr b="0" lang="en" sz="1400"/>
              <a:t>2. Prateek(IEC2017029)</a:t>
            </a:r>
            <a:endParaRPr b="0" sz="1400"/>
          </a:p>
        </p:txBody>
      </p:sp>
      <p:grpSp>
        <p:nvGrpSpPr>
          <p:cNvPr id="59" name="Google Shape;59;p12"/>
          <p:cNvGrpSpPr/>
          <p:nvPr/>
        </p:nvGrpSpPr>
        <p:grpSpPr>
          <a:xfrm>
            <a:off x="6495548" y="783597"/>
            <a:ext cx="1580904" cy="1684493"/>
            <a:chOff x="5970800" y="1619250"/>
            <a:chExt cx="428650" cy="456725"/>
          </a:xfrm>
        </p:grpSpPr>
        <p:sp>
          <p:nvSpPr>
            <p:cNvPr id="60" name="Google Shape;60;p12"/>
            <p:cNvSpPr/>
            <p:nvPr/>
          </p:nvSpPr>
          <p:spPr>
            <a:xfrm>
              <a:off x="5970800" y="1674200"/>
              <a:ext cx="377975" cy="377950"/>
            </a:xfrm>
            <a:custGeom>
              <a:rect b="b" l="l" r="r" t="t"/>
              <a:pathLst>
                <a:path extrusionOk="0" h="15118" w="15119">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2"/>
            <p:cNvSpPr/>
            <p:nvPr/>
          </p:nvSpPr>
          <p:spPr>
            <a:xfrm>
              <a:off x="6068500" y="1771875"/>
              <a:ext cx="182575" cy="182600"/>
            </a:xfrm>
            <a:custGeom>
              <a:rect b="b" l="l" r="r" t="t"/>
              <a:pathLst>
                <a:path extrusionOk="0" h="7304" w="7303">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2"/>
            <p:cNvSpPr/>
            <p:nvPr/>
          </p:nvSpPr>
          <p:spPr>
            <a:xfrm>
              <a:off x="5981175" y="2005125"/>
              <a:ext cx="75125" cy="70850"/>
            </a:xfrm>
            <a:custGeom>
              <a:rect b="b" l="l" r="r" t="t"/>
              <a:pathLst>
                <a:path extrusionOk="0" h="2834" w="3005">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2"/>
            <p:cNvSpPr/>
            <p:nvPr/>
          </p:nvSpPr>
          <p:spPr>
            <a:xfrm>
              <a:off x="6263875" y="2005125"/>
              <a:ext cx="74525" cy="70850"/>
            </a:xfrm>
            <a:custGeom>
              <a:rect b="b" l="l" r="r" t="t"/>
              <a:pathLst>
                <a:path extrusionOk="0" h="2834" w="2981">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2"/>
            <p:cNvSpPr/>
            <p:nvPr/>
          </p:nvSpPr>
          <p:spPr>
            <a:xfrm>
              <a:off x="6147875" y="1619250"/>
              <a:ext cx="251575" cy="255850"/>
            </a:xfrm>
            <a:custGeom>
              <a:rect b="b" l="l" r="r" t="t"/>
              <a:pathLst>
                <a:path extrusionOk="0" h="10234" w="10063">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21"/>
          <p:cNvSpPr txBox="1"/>
          <p:nvPr>
            <p:ph type="ctrTitle"/>
          </p:nvPr>
        </p:nvSpPr>
        <p:spPr>
          <a:xfrm>
            <a:off x="1176450" y="2126050"/>
            <a:ext cx="6791100" cy="205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i="1" lang="en" sz="2400"/>
              <a:t>To create a portable mat which has pressure sensors which can count the no. of people walking on it and sends the data over the internet to the data analysis software we created.</a:t>
            </a:r>
            <a:endParaRPr b="0" i="1" sz="2400"/>
          </a:p>
          <a:p>
            <a:pPr indent="0" lvl="0" marL="0" rtl="0" algn="l">
              <a:spcBef>
                <a:spcPts val="0"/>
              </a:spcBef>
              <a:spcAft>
                <a:spcPts val="0"/>
              </a:spcAft>
              <a:buNone/>
            </a:pPr>
            <a:r>
              <a:t/>
            </a:r>
            <a:endParaRPr b="0" i="1" sz="2400"/>
          </a:p>
        </p:txBody>
      </p:sp>
      <p:sp>
        <p:nvSpPr>
          <p:cNvPr id="141" name="Google Shape;141;p21"/>
          <p:cNvSpPr txBox="1"/>
          <p:nvPr/>
        </p:nvSpPr>
        <p:spPr>
          <a:xfrm>
            <a:off x="2893200" y="783575"/>
            <a:ext cx="4570800" cy="86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4000">
                <a:latin typeface="Lora"/>
                <a:ea typeface="Lora"/>
                <a:cs typeface="Lora"/>
                <a:sym typeface="Lora"/>
              </a:rPr>
              <a:t>OUR GOAL:</a:t>
            </a:r>
            <a:endParaRPr b="1" i="1" sz="4000">
              <a:latin typeface="Lora"/>
              <a:ea typeface="Lora"/>
              <a:cs typeface="Lora"/>
              <a:sym typeface="Lor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22"/>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7" name="Google Shape;147;p22"/>
          <p:cNvSpPr txBox="1"/>
          <p:nvPr/>
        </p:nvSpPr>
        <p:spPr>
          <a:xfrm>
            <a:off x="2149825" y="813700"/>
            <a:ext cx="43098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Oswald Regular"/>
                <a:ea typeface="Oswald Regular"/>
                <a:cs typeface="Oswald Regular"/>
                <a:sym typeface="Oswald Regular"/>
              </a:rPr>
              <a:t>Working Principle:</a:t>
            </a:r>
            <a:endParaRPr sz="2400">
              <a:latin typeface="Oswald Regular"/>
              <a:ea typeface="Oswald Regular"/>
              <a:cs typeface="Oswald Regular"/>
              <a:sym typeface="Oswald Regular"/>
            </a:endParaRPr>
          </a:p>
        </p:txBody>
      </p:sp>
      <p:sp>
        <p:nvSpPr>
          <p:cNvPr id="148" name="Google Shape;148;p22"/>
          <p:cNvSpPr txBox="1"/>
          <p:nvPr/>
        </p:nvSpPr>
        <p:spPr>
          <a:xfrm>
            <a:off x="1840600" y="1547075"/>
            <a:ext cx="6318900" cy="26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700">
                <a:latin typeface="Montserrat SemiBold"/>
                <a:ea typeface="Montserrat SemiBold"/>
                <a:cs typeface="Montserrat SemiBold"/>
                <a:sym typeface="Montserrat SemiBold"/>
              </a:rPr>
              <a:t>It Works on Poezoelectric effect.</a:t>
            </a:r>
            <a:endParaRPr i="1" sz="1700">
              <a:latin typeface="Montserrat SemiBold"/>
              <a:ea typeface="Montserrat SemiBold"/>
              <a:cs typeface="Montserrat SemiBold"/>
              <a:sym typeface="Montserrat SemiBold"/>
            </a:endParaRPr>
          </a:p>
          <a:p>
            <a:pPr indent="0" lvl="0" marL="0" rtl="0" algn="l">
              <a:spcBef>
                <a:spcPts val="0"/>
              </a:spcBef>
              <a:spcAft>
                <a:spcPts val="0"/>
              </a:spcAft>
              <a:buNone/>
            </a:pPr>
            <a:r>
              <a:t/>
            </a:r>
            <a:endParaRPr i="1" sz="1700">
              <a:latin typeface="Montserrat SemiBold"/>
              <a:ea typeface="Montserrat SemiBold"/>
              <a:cs typeface="Montserrat SemiBold"/>
              <a:sym typeface="Montserrat SemiBold"/>
            </a:endParaRPr>
          </a:p>
          <a:p>
            <a:pPr indent="0" lvl="0" marL="0" rtl="0" algn="l">
              <a:spcBef>
                <a:spcPts val="0"/>
              </a:spcBef>
              <a:spcAft>
                <a:spcPts val="0"/>
              </a:spcAft>
              <a:buNone/>
            </a:pPr>
            <a:r>
              <a:rPr b="1" lang="en" sz="1800">
                <a:solidFill>
                  <a:srgbClr val="222222"/>
                </a:solidFill>
                <a:highlight>
                  <a:srgbClr val="FFFFFF"/>
                </a:highlight>
              </a:rPr>
              <a:t>Piezoelectric Effect</a:t>
            </a:r>
            <a:r>
              <a:rPr lang="en" sz="1800">
                <a:solidFill>
                  <a:srgbClr val="222222"/>
                </a:solidFill>
                <a:highlight>
                  <a:srgbClr val="FFFFFF"/>
                </a:highlight>
              </a:rPr>
              <a:t> is the ability of certain materials to generate an electric charge in response to applied mechanical stress. The word </a:t>
            </a:r>
            <a:r>
              <a:rPr b="1" lang="en" sz="1800">
                <a:solidFill>
                  <a:srgbClr val="222222"/>
                </a:solidFill>
                <a:highlight>
                  <a:srgbClr val="FFFFFF"/>
                </a:highlight>
              </a:rPr>
              <a:t>Piezoelectric</a:t>
            </a:r>
            <a:r>
              <a:rPr lang="en" sz="1800">
                <a:solidFill>
                  <a:srgbClr val="222222"/>
                </a:solidFill>
                <a:highlight>
                  <a:srgbClr val="FFFFFF"/>
                </a:highlight>
              </a:rPr>
              <a:t> is derived from the Greek piezein, which means to squeeze or press, and </a:t>
            </a:r>
            <a:r>
              <a:rPr b="1" lang="en" sz="1800">
                <a:solidFill>
                  <a:srgbClr val="222222"/>
                </a:solidFill>
                <a:highlight>
                  <a:srgbClr val="FFFFFF"/>
                </a:highlight>
              </a:rPr>
              <a:t>piezo</a:t>
            </a:r>
            <a:r>
              <a:rPr lang="en" sz="1800">
                <a:solidFill>
                  <a:srgbClr val="222222"/>
                </a:solidFill>
                <a:highlight>
                  <a:srgbClr val="FFFFFF"/>
                </a:highlight>
              </a:rPr>
              <a:t>, which is Greek for “push”.</a:t>
            </a:r>
            <a:endParaRPr i="1" sz="2000">
              <a:latin typeface="Work Sans Light"/>
              <a:ea typeface="Work Sans Light"/>
              <a:cs typeface="Work Sans Light"/>
              <a:sym typeface="Work Sans Light"/>
            </a:endParaRPr>
          </a:p>
          <a:p>
            <a:pPr indent="0" lvl="0" marL="0" rtl="0" algn="l">
              <a:spcBef>
                <a:spcPts val="0"/>
              </a:spcBef>
              <a:spcAft>
                <a:spcPts val="0"/>
              </a:spcAft>
              <a:buNone/>
            </a:pPr>
            <a:r>
              <a:t/>
            </a:r>
            <a:endParaRPr i="1" sz="2000">
              <a:latin typeface="Work Sans Light"/>
              <a:ea typeface="Work Sans Light"/>
              <a:cs typeface="Work Sans Light"/>
              <a:sym typeface="Work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3"/>
          <p:cNvSpPr txBox="1"/>
          <p:nvPr/>
        </p:nvSpPr>
        <p:spPr>
          <a:xfrm>
            <a:off x="1426175" y="643975"/>
            <a:ext cx="3345300" cy="7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3000">
                <a:latin typeface="Oswald Regular"/>
                <a:ea typeface="Oswald Regular"/>
                <a:cs typeface="Oswald Regular"/>
                <a:sym typeface="Oswald Regular"/>
              </a:rPr>
              <a:t>Figure</a:t>
            </a:r>
            <a:endParaRPr i="1" sz="3000">
              <a:latin typeface="Oswald Regular"/>
              <a:ea typeface="Oswald Regular"/>
              <a:cs typeface="Oswald Regular"/>
              <a:sym typeface="Oswald Regular"/>
            </a:endParaRPr>
          </a:p>
        </p:txBody>
      </p:sp>
      <p:pic>
        <p:nvPicPr>
          <p:cNvPr id="154" name="Google Shape;154;p23"/>
          <p:cNvPicPr preferRelativeResize="0"/>
          <p:nvPr/>
        </p:nvPicPr>
        <p:blipFill rotWithShape="1">
          <a:blip r:embed="rId3">
            <a:alphaModFix/>
          </a:blip>
          <a:srcRect b="6792" l="1054" r="12522" t="6784"/>
          <a:stretch/>
        </p:blipFill>
        <p:spPr>
          <a:xfrm>
            <a:off x="1473825" y="1397275"/>
            <a:ext cx="4325248" cy="32439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4"/>
          <p:cNvSpPr txBox="1"/>
          <p:nvPr>
            <p:ph idx="4294967295" type="ctrTitle"/>
          </p:nvPr>
        </p:nvSpPr>
        <p:spPr>
          <a:xfrm>
            <a:off x="685800" y="2573950"/>
            <a:ext cx="50895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8000">
                <a:solidFill>
                  <a:srgbClr val="FFFFFF"/>
                </a:solidFill>
              </a:rPr>
              <a:t>Analysis of Result</a:t>
            </a:r>
            <a:endParaRPr sz="8000">
              <a:solidFill>
                <a:srgbClr val="FFFFFF"/>
              </a:solidFill>
            </a:endParaRPr>
          </a:p>
        </p:txBody>
      </p:sp>
      <p:sp>
        <p:nvSpPr>
          <p:cNvPr id="160" name="Google Shape;160;p24"/>
          <p:cNvSpPr/>
          <p:nvPr/>
        </p:nvSpPr>
        <p:spPr>
          <a:xfrm>
            <a:off x="7415036" y="2688700"/>
            <a:ext cx="257297" cy="245675"/>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 name="Google Shape;161;p24"/>
          <p:cNvGrpSpPr/>
          <p:nvPr/>
        </p:nvGrpSpPr>
        <p:grpSpPr>
          <a:xfrm>
            <a:off x="7095409" y="1308801"/>
            <a:ext cx="1102361" cy="1102633"/>
            <a:chOff x="6654650" y="3665275"/>
            <a:chExt cx="409100" cy="409125"/>
          </a:xfrm>
        </p:grpSpPr>
        <p:sp>
          <p:nvSpPr>
            <p:cNvPr id="162" name="Google Shape;162;p24"/>
            <p:cNvSpPr/>
            <p:nvPr/>
          </p:nvSpPr>
          <p:spPr>
            <a:xfrm>
              <a:off x="6808525" y="3819150"/>
              <a:ext cx="211875" cy="211900"/>
            </a:xfrm>
            <a:custGeom>
              <a:rect b="b" l="l" r="r" t="t"/>
              <a:pathLst>
                <a:path extrusionOk="0" h="8476" w="8475">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a:off x="6654650" y="3665275"/>
              <a:ext cx="409100" cy="409125"/>
            </a:xfrm>
            <a:custGeom>
              <a:rect b="b" l="l" r="r" t="t"/>
              <a:pathLst>
                <a:path extrusionOk="0" h="16365" w="16364">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24"/>
          <p:cNvGrpSpPr/>
          <p:nvPr/>
        </p:nvGrpSpPr>
        <p:grpSpPr>
          <a:xfrm rot="2580127">
            <a:off x="5933413" y="1589550"/>
            <a:ext cx="728298" cy="728371"/>
            <a:chOff x="570875" y="4322250"/>
            <a:chExt cx="443300" cy="443325"/>
          </a:xfrm>
        </p:grpSpPr>
        <p:sp>
          <p:nvSpPr>
            <p:cNvPr id="165" name="Google Shape;165;p24"/>
            <p:cNvSpPr/>
            <p:nvPr/>
          </p:nvSpPr>
          <p:spPr>
            <a:xfrm>
              <a:off x="570875" y="4322250"/>
              <a:ext cx="443300" cy="443325"/>
            </a:xfrm>
            <a:custGeom>
              <a:rect b="b" l="l" r="r" t="t"/>
              <a:pathLst>
                <a:path extrusionOk="0" h="17733" w="17732">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597725" y="4665400"/>
              <a:ext cx="73300" cy="73300"/>
            </a:xfrm>
            <a:custGeom>
              <a:rect b="b" l="l" r="r" t="t"/>
              <a:pathLst>
                <a:path extrusionOk="0" h="2932" w="2932">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p:nvPr/>
          </p:nvSpPr>
          <p:spPr>
            <a:xfrm>
              <a:off x="654525" y="4708150"/>
              <a:ext cx="47025" cy="47025"/>
            </a:xfrm>
            <a:custGeom>
              <a:rect b="b" l="l" r="r" t="t"/>
              <a:pathLst>
                <a:path extrusionOk="0" h="1881" w="1881">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581250" y="4634875"/>
              <a:ext cx="47050" cy="47050"/>
            </a:xfrm>
            <a:custGeom>
              <a:rect b="b" l="l" r="r" t="t"/>
              <a:pathLst>
                <a:path extrusionOk="0" h="1882" w="1882">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24"/>
          <p:cNvSpPr/>
          <p:nvPr/>
        </p:nvSpPr>
        <p:spPr>
          <a:xfrm rot="2466840">
            <a:off x="6273713" y="907482"/>
            <a:ext cx="357493" cy="341346"/>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rot="-1609288">
            <a:off x="6796553" y="1122274"/>
            <a:ext cx="257260" cy="245640"/>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4"/>
          <p:cNvSpPr/>
          <p:nvPr/>
        </p:nvSpPr>
        <p:spPr>
          <a:xfrm rot="2926112">
            <a:off x="8197797" y="1932099"/>
            <a:ext cx="192660" cy="183958"/>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p:nvPr/>
        </p:nvSpPr>
        <p:spPr>
          <a:xfrm rot="-1609326">
            <a:off x="7396010" y="699666"/>
            <a:ext cx="173600" cy="165727"/>
          </a:xfrm>
          <a:custGeom>
            <a:rect b="b" l="l" r="r" t="t"/>
            <a:pathLst>
              <a:path extrusionOk="0" h="14460" w="15144">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5"/>
          <p:cNvSpPr txBox="1"/>
          <p:nvPr>
            <p:ph idx="1" type="body"/>
          </p:nvPr>
        </p:nvSpPr>
        <p:spPr>
          <a:xfrm>
            <a:off x="792950" y="1937550"/>
            <a:ext cx="73449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latin typeface="Work Sans"/>
                <a:ea typeface="Work Sans"/>
                <a:cs typeface="Work Sans"/>
                <a:sym typeface="Work Sans"/>
              </a:rPr>
              <a:t>We have calculated the number of people passing through our checkpoint in a minute from in post and out post. Let rate at checkpoint A be Ra and checkpoint B be Rb. if Ra ~= Rb +- 200 there is not any problem but if deviates from this range there can be a condition of stampede.</a:t>
            </a:r>
            <a:endParaRPr/>
          </a:p>
        </p:txBody>
      </p:sp>
      <p:sp>
        <p:nvSpPr>
          <p:cNvPr id="179" name="Google Shape;179;p25"/>
          <p:cNvSpPr txBox="1"/>
          <p:nvPr>
            <p:ph type="title"/>
          </p:nvPr>
        </p:nvSpPr>
        <p:spPr>
          <a:xfrm>
            <a:off x="869150" y="847600"/>
            <a:ext cx="5092200" cy="90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Output</a:t>
            </a:r>
            <a:endParaRPr i="1"/>
          </a:p>
        </p:txBody>
      </p:sp>
      <p:grpSp>
        <p:nvGrpSpPr>
          <p:cNvPr id="180" name="Google Shape;180;p25"/>
          <p:cNvGrpSpPr/>
          <p:nvPr/>
        </p:nvGrpSpPr>
        <p:grpSpPr>
          <a:xfrm>
            <a:off x="7516121" y="711701"/>
            <a:ext cx="903434" cy="903434"/>
            <a:chOff x="2594325" y="1627175"/>
            <a:chExt cx="440850" cy="440850"/>
          </a:xfrm>
        </p:grpSpPr>
        <p:sp>
          <p:nvSpPr>
            <p:cNvPr id="181" name="Google Shape;181;p25"/>
            <p:cNvSpPr/>
            <p:nvPr/>
          </p:nvSpPr>
          <p:spPr>
            <a:xfrm>
              <a:off x="2594325" y="1890950"/>
              <a:ext cx="177075" cy="177075"/>
            </a:xfrm>
            <a:custGeom>
              <a:rect b="b" l="l" r="r" t="t"/>
              <a:pathLst>
                <a:path extrusionOk="0" h="7083" w="7083">
                  <a:moveTo>
                    <a:pt x="5544" y="0"/>
                  </a:moveTo>
                  <a:lnTo>
                    <a:pt x="538" y="5984"/>
                  </a:lnTo>
                  <a:lnTo>
                    <a:pt x="0" y="7083"/>
                  </a:lnTo>
                  <a:lnTo>
                    <a:pt x="1099" y="6546"/>
                  </a:lnTo>
                  <a:lnTo>
                    <a:pt x="7083" y="1539"/>
                  </a:lnTo>
                  <a:lnTo>
                    <a:pt x="55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a:off x="2858700" y="1627175"/>
              <a:ext cx="176475" cy="176475"/>
            </a:xfrm>
            <a:custGeom>
              <a:rect b="b" l="l" r="r" t="t"/>
              <a:pathLst>
                <a:path extrusionOk="0" h="7059" w="7059">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a:off x="2663325" y="1702275"/>
              <a:ext cx="296750" cy="296775"/>
            </a:xfrm>
            <a:custGeom>
              <a:rect b="b" l="l" r="r" t="t"/>
              <a:pathLst>
                <a:path extrusionOk="0" h="11871" w="1187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25"/>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6"/>
          <p:cNvSpPr txBox="1"/>
          <p:nvPr>
            <p:ph type="title"/>
          </p:nvPr>
        </p:nvSpPr>
        <p:spPr>
          <a:xfrm>
            <a:off x="869150" y="600400"/>
            <a:ext cx="5092200" cy="69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Inspired from -</a:t>
            </a:r>
            <a:endParaRPr/>
          </a:p>
        </p:txBody>
      </p:sp>
      <p:sp>
        <p:nvSpPr>
          <p:cNvPr id="190" name="Google Shape;190;p26"/>
          <p:cNvSpPr txBox="1"/>
          <p:nvPr>
            <p:ph idx="1" type="body"/>
          </p:nvPr>
        </p:nvSpPr>
        <p:spPr>
          <a:xfrm>
            <a:off x="526350" y="1135150"/>
            <a:ext cx="8091300" cy="836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1800">
                <a:latin typeface="Work Sans"/>
                <a:ea typeface="Work Sans"/>
                <a:cs typeface="Work Sans"/>
                <a:sym typeface="Work Sans"/>
              </a:rPr>
              <a:t>We got our inspiration to make this from the big life changing invention ASHIOTO. </a:t>
            </a:r>
            <a:endParaRPr b="1" sz="1800">
              <a:latin typeface="Work Sans"/>
              <a:ea typeface="Work Sans"/>
              <a:cs typeface="Work Sans"/>
              <a:sym typeface="Work Sans"/>
            </a:endParaRPr>
          </a:p>
        </p:txBody>
      </p:sp>
      <p:sp>
        <p:nvSpPr>
          <p:cNvPr id="191" name="Google Shape;191;p26"/>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92" name="Google Shape;192;p26"/>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93" name="Google Shape;193;p26"/>
          <p:cNvPicPr preferRelativeResize="0"/>
          <p:nvPr/>
        </p:nvPicPr>
        <p:blipFill>
          <a:blip r:embed="rId3">
            <a:alphaModFix/>
          </a:blip>
          <a:stretch>
            <a:fillRect/>
          </a:stretch>
        </p:blipFill>
        <p:spPr>
          <a:xfrm>
            <a:off x="3131000" y="1682275"/>
            <a:ext cx="5358773" cy="3005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200" name="Google Shape;200;p27"/>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201" name="Google Shape;201;p27"/>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2" name="Google Shape;202;p27"/>
          <p:cNvPicPr preferRelativeResize="0"/>
          <p:nvPr/>
        </p:nvPicPr>
        <p:blipFill>
          <a:blip r:embed="rId3">
            <a:alphaModFix/>
          </a:blip>
          <a:stretch>
            <a:fillRect/>
          </a:stretch>
        </p:blipFill>
        <p:spPr>
          <a:xfrm>
            <a:off x="0" y="21747"/>
            <a:ext cx="9143998" cy="510000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8"/>
          <p:cNvSpPr txBox="1"/>
          <p:nvPr>
            <p:ph type="title"/>
          </p:nvPr>
        </p:nvSpPr>
        <p:spPr>
          <a:xfrm>
            <a:off x="1360925" y="1888275"/>
            <a:ext cx="6354300" cy="1824300"/>
          </a:xfrm>
          <a:prstGeom prst="rect">
            <a:avLst/>
          </a:prstGeom>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1900">
                <a:solidFill>
                  <a:srgbClr val="333333"/>
                </a:solidFill>
                <a:latin typeface="Arial"/>
                <a:ea typeface="Arial"/>
                <a:cs typeface="Arial"/>
                <a:sym typeface="Arial"/>
              </a:rPr>
              <a:t>Which not only succeeded </a:t>
            </a:r>
            <a:r>
              <a:rPr lang="en" sz="1900">
                <a:solidFill>
                  <a:srgbClr val="333333"/>
                </a:solidFill>
                <a:highlight>
                  <a:srgbClr val="FFFFFF"/>
                </a:highlight>
                <a:latin typeface="Arial"/>
                <a:ea typeface="Arial"/>
                <a:cs typeface="Arial"/>
                <a:sym typeface="Arial"/>
              </a:rPr>
              <a:t>in reducing the stampedes and their intensity, but also marked 2015 as the first Nashik Kumbh Mela to have zero stampedes.</a:t>
            </a:r>
            <a:endParaRPr sz="1900">
              <a:solidFill>
                <a:srgbClr val="333333"/>
              </a:solidFill>
              <a:highlight>
                <a:srgbClr val="FFFFFF"/>
              </a:highlight>
              <a:latin typeface="Arial"/>
              <a:ea typeface="Arial"/>
              <a:cs typeface="Arial"/>
              <a:sym typeface="Arial"/>
            </a:endParaRPr>
          </a:p>
          <a:p>
            <a:pPr indent="0" lvl="0" marL="0" rtl="0" algn="ctr">
              <a:lnSpc>
                <a:spcPct val="115000"/>
              </a:lnSpc>
              <a:spcBef>
                <a:spcPts val="1800"/>
              </a:spcBef>
              <a:spcAft>
                <a:spcPts val="1800"/>
              </a:spcAft>
              <a:buNone/>
            </a:pPr>
            <a:r>
              <a:rPr lang="en" sz="1900">
                <a:solidFill>
                  <a:srgbClr val="333333"/>
                </a:solidFill>
                <a:highlight>
                  <a:srgbClr val="FFFFFF"/>
                </a:highlight>
                <a:latin typeface="Arial"/>
                <a:ea typeface="Arial"/>
                <a:cs typeface="Arial"/>
                <a:sym typeface="Arial"/>
              </a:rPr>
              <a:t>It was the first time in recorded history that this event passed without any casualties. </a:t>
            </a:r>
            <a:endParaRPr sz="4500"/>
          </a:p>
        </p:txBody>
      </p:sp>
      <p:sp>
        <p:nvSpPr>
          <p:cNvPr id="208" name="Google Shape;208;p28"/>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9"/>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9"/>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215" name="Google Shape;215;p29"/>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216" name="Google Shape;216;p29"/>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7" name="Google Shape;217;p29"/>
          <p:cNvPicPr preferRelativeResize="0"/>
          <p:nvPr/>
        </p:nvPicPr>
        <p:blipFill>
          <a:blip r:embed="rId3">
            <a:alphaModFix/>
          </a:blip>
          <a:stretch>
            <a:fillRect/>
          </a:stretch>
        </p:blipFill>
        <p:spPr>
          <a:xfrm>
            <a:off x="149075" y="195675"/>
            <a:ext cx="9144000" cy="47801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pic>
        <p:nvPicPr>
          <p:cNvPr id="222" name="Google Shape;222;p30"/>
          <p:cNvPicPr preferRelativeResize="0"/>
          <p:nvPr/>
        </p:nvPicPr>
        <p:blipFill>
          <a:blip r:embed="rId3">
            <a:alphaModFix/>
          </a:blip>
          <a:stretch>
            <a:fillRect/>
          </a:stretch>
        </p:blipFill>
        <p:spPr>
          <a:xfrm>
            <a:off x="4380075" y="393446"/>
            <a:ext cx="4368876" cy="4368876"/>
          </a:xfrm>
          <a:prstGeom prst="rect">
            <a:avLst/>
          </a:prstGeom>
          <a:noFill/>
          <a:ln>
            <a:noFill/>
          </a:ln>
        </p:spPr>
      </p:pic>
      <p:sp>
        <p:nvSpPr>
          <p:cNvPr id="223" name="Google Shape;223;p30"/>
          <p:cNvSpPr txBox="1"/>
          <p:nvPr>
            <p:ph type="title"/>
          </p:nvPr>
        </p:nvSpPr>
        <p:spPr>
          <a:xfrm>
            <a:off x="716750" y="1838200"/>
            <a:ext cx="33372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A picture is worth a thousand words</a:t>
            </a:r>
            <a:endParaRPr sz="3000"/>
          </a:p>
        </p:txBody>
      </p:sp>
      <p:sp>
        <p:nvSpPr>
          <p:cNvPr id="224" name="Google Shape;224;p30"/>
          <p:cNvSpPr txBox="1"/>
          <p:nvPr>
            <p:ph idx="1" type="body"/>
          </p:nvPr>
        </p:nvSpPr>
        <p:spPr>
          <a:xfrm>
            <a:off x="716750" y="3303525"/>
            <a:ext cx="3337200" cy="1207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sz="1400"/>
          </a:p>
        </p:txBody>
      </p:sp>
      <p:grpSp>
        <p:nvGrpSpPr>
          <p:cNvPr id="225" name="Google Shape;225;p30"/>
          <p:cNvGrpSpPr/>
          <p:nvPr/>
        </p:nvGrpSpPr>
        <p:grpSpPr>
          <a:xfrm>
            <a:off x="7604244" y="711688"/>
            <a:ext cx="815570" cy="678894"/>
            <a:chOff x="1244325" y="314425"/>
            <a:chExt cx="444525" cy="370050"/>
          </a:xfrm>
        </p:grpSpPr>
        <p:sp>
          <p:nvSpPr>
            <p:cNvPr id="226" name="Google Shape;226;p30"/>
            <p:cNvSpPr/>
            <p:nvPr/>
          </p:nvSpPr>
          <p:spPr>
            <a:xfrm>
              <a:off x="1388425" y="463425"/>
              <a:ext cx="143525" cy="143500"/>
            </a:xfrm>
            <a:custGeom>
              <a:rect b="b" l="l" r="r" t="t"/>
              <a:pathLst>
                <a:path extrusionOk="0" h="5740" w="5741">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27" name="Google Shape;227;p30"/>
            <p:cNvSpPr/>
            <p:nvPr/>
          </p:nvSpPr>
          <p:spPr>
            <a:xfrm>
              <a:off x="1244325" y="314425"/>
              <a:ext cx="444525" cy="370050"/>
            </a:xfrm>
            <a:custGeom>
              <a:rect b="b" l="l" r="r" t="t"/>
              <a:pathLst>
                <a:path extrusionOk="0" h="14802" w="17781">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228" name="Google Shape;228;p30"/>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9" name="Google Shape;229;p30"/>
          <p:cNvPicPr preferRelativeResize="0"/>
          <p:nvPr/>
        </p:nvPicPr>
        <p:blipFill>
          <a:blip r:embed="rId4">
            <a:alphaModFix/>
          </a:blip>
          <a:stretch>
            <a:fillRect/>
          </a:stretch>
        </p:blipFill>
        <p:spPr>
          <a:xfrm>
            <a:off x="3969450" y="393450"/>
            <a:ext cx="6325650" cy="4368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3"/>
          <p:cNvSpPr txBox="1"/>
          <p:nvPr>
            <p:ph type="title"/>
          </p:nvPr>
        </p:nvSpPr>
        <p:spPr>
          <a:xfrm>
            <a:off x="718175" y="520475"/>
            <a:ext cx="5092200" cy="91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Abstract</a:t>
            </a:r>
            <a:endParaRPr/>
          </a:p>
        </p:txBody>
      </p:sp>
      <p:grpSp>
        <p:nvGrpSpPr>
          <p:cNvPr id="70" name="Google Shape;70;p13"/>
          <p:cNvGrpSpPr/>
          <p:nvPr/>
        </p:nvGrpSpPr>
        <p:grpSpPr>
          <a:xfrm>
            <a:off x="7245744" y="711703"/>
            <a:ext cx="1097515" cy="913074"/>
            <a:chOff x="1926350" y="995225"/>
            <a:chExt cx="428650" cy="356600"/>
          </a:xfrm>
        </p:grpSpPr>
        <p:sp>
          <p:nvSpPr>
            <p:cNvPr id="71" name="Google Shape;71;p13"/>
            <p:cNvSpPr/>
            <p:nvPr/>
          </p:nvSpPr>
          <p:spPr>
            <a:xfrm>
              <a:off x="1926350" y="1298075"/>
              <a:ext cx="208225" cy="53750"/>
            </a:xfrm>
            <a:custGeom>
              <a:rect b="b" l="l" r="r" t="t"/>
              <a:pathLst>
                <a:path extrusionOk="0" h="2150" w="8329">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2146775" y="1298075"/>
              <a:ext cx="208225" cy="53750"/>
            </a:xfrm>
            <a:custGeom>
              <a:rect b="b" l="l" r="r" t="t"/>
              <a:pathLst>
                <a:path extrusionOk="0" h="2150" w="8329">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1926350" y="995225"/>
              <a:ext cx="208225" cy="332175"/>
            </a:xfrm>
            <a:custGeom>
              <a:rect b="b" l="l" r="r" t="t"/>
              <a:pathLst>
                <a:path extrusionOk="0" h="13287" w="8329">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2146775" y="995225"/>
              <a:ext cx="208225" cy="332175"/>
            </a:xfrm>
            <a:custGeom>
              <a:rect b="b" l="l" r="r" t="t"/>
              <a:pathLst>
                <a:path extrusionOk="0" h="13287" w="8329">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13"/>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6" name="Google Shape;76;p13"/>
          <p:cNvSpPr txBox="1"/>
          <p:nvPr/>
        </p:nvSpPr>
        <p:spPr>
          <a:xfrm>
            <a:off x="624050" y="1312800"/>
            <a:ext cx="6512400" cy="327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FFFFFF"/>
                </a:highlight>
                <a:latin typeface="Montserrat"/>
                <a:ea typeface="Montserrat"/>
                <a:cs typeface="Montserrat"/>
                <a:sym typeface="Montserrat"/>
              </a:rPr>
              <a:t>In a crowd crush, people are subjected to compressive forces by being pushed from all sides (or against a barrier such as a wall) with nowhere to move into. In a progressive crowd collapse, one person falls, creating a space in the crowd into which others fall, creating an even larger hole.</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rPr lang="en" sz="1800">
                <a:solidFill>
                  <a:schemeClr val="dk1"/>
                </a:solidFill>
                <a:highlight>
                  <a:srgbClr val="FFFFFF"/>
                </a:highlight>
                <a:latin typeface="Montserrat"/>
                <a:ea typeface="Montserrat"/>
                <a:cs typeface="Montserrat"/>
                <a:sym typeface="Montserrat"/>
              </a:rPr>
              <a:t>This majorly occurs in large gatherings in motion like rallies, star events and especially Kumbh Melas.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800">
              <a:solidFill>
                <a:schemeClr val="dk1"/>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i="1" sz="1800">
              <a:latin typeface="Work Sans Light"/>
              <a:ea typeface="Work Sans Light"/>
              <a:cs typeface="Work Sans Light"/>
              <a:sym typeface="Work San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1"/>
          <p:cNvSpPr txBox="1"/>
          <p:nvPr>
            <p:ph idx="4294967295" type="ctrTitle"/>
          </p:nvPr>
        </p:nvSpPr>
        <p:spPr>
          <a:xfrm>
            <a:off x="685800" y="1811950"/>
            <a:ext cx="42861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t>Thanks!</a:t>
            </a:r>
            <a:endParaRPr sz="7200"/>
          </a:p>
        </p:txBody>
      </p:sp>
      <p:sp>
        <p:nvSpPr>
          <p:cNvPr id="235" name="Google Shape;235;p31"/>
          <p:cNvSpPr/>
          <p:nvPr/>
        </p:nvSpPr>
        <p:spPr>
          <a:xfrm>
            <a:off x="6543431" y="805362"/>
            <a:ext cx="1752310" cy="1752310"/>
          </a:xfrm>
          <a:custGeom>
            <a:rect b="b" l="l" r="r" t="t"/>
            <a:pathLst>
              <a:path extrusionOk="0" h="15290" w="1529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4"/>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Previous Casualties</a:t>
            </a:r>
            <a:endParaRPr/>
          </a:p>
        </p:txBody>
      </p:sp>
      <p:sp>
        <p:nvSpPr>
          <p:cNvPr id="82" name="Google Shape;82;p14"/>
          <p:cNvSpPr txBox="1"/>
          <p:nvPr>
            <p:ph idx="1" type="body"/>
          </p:nvPr>
        </p:nvSpPr>
        <p:spPr>
          <a:xfrm>
            <a:off x="620575" y="2312925"/>
            <a:ext cx="7777200" cy="2133300"/>
          </a:xfrm>
          <a:prstGeom prst="rect">
            <a:avLst/>
          </a:prstGeom>
        </p:spPr>
        <p:txBody>
          <a:bodyPr anchorCtr="0" anchor="t" bIns="91425" lIns="91425" spcFirstLastPara="1" rIns="91425" wrap="square" tIns="91425">
            <a:noAutofit/>
          </a:bodyPr>
          <a:lstStyle/>
          <a:p>
            <a:pPr indent="-298450" lvl="0" marL="914400" rtl="0" algn="l">
              <a:spcBef>
                <a:spcPts val="600"/>
              </a:spcBef>
              <a:spcAft>
                <a:spcPts val="0"/>
              </a:spcAft>
              <a:buClr>
                <a:srgbClr val="333333"/>
              </a:buClr>
              <a:buSzPts val="1100"/>
              <a:buFont typeface="Montserrat"/>
              <a:buAutoNum type="arabicPeriod"/>
            </a:pPr>
            <a:r>
              <a:rPr lang="en" sz="1100">
                <a:solidFill>
                  <a:srgbClr val="333333"/>
                </a:solidFill>
                <a:highlight>
                  <a:srgbClr val="FFFFFF"/>
                </a:highlight>
                <a:latin typeface="Montserrat"/>
                <a:ea typeface="Montserrat"/>
                <a:cs typeface="Montserrat"/>
                <a:sym typeface="Montserrat"/>
              </a:rPr>
              <a:t>Every three years, more than 30 million Hindu worshippers gather for the Kumbh Mela in India, the world's largest religious gathering, in order to wash away their sins. With massive crowds descending on small cities and towns, stampedes inevitably happen, and in 2003, 39 people were killed during the festival. </a:t>
            </a:r>
            <a:endParaRPr sz="1100">
              <a:solidFill>
                <a:srgbClr val="333333"/>
              </a:solidFill>
              <a:highlight>
                <a:srgbClr val="FFFFFF"/>
              </a:highlight>
              <a:latin typeface="Montserrat"/>
              <a:ea typeface="Montserrat"/>
              <a:cs typeface="Montserrat"/>
              <a:sym typeface="Montserrat"/>
            </a:endParaRPr>
          </a:p>
          <a:p>
            <a:pPr indent="-298450" lvl="0" marL="914400" rtl="0" algn="l">
              <a:spcBef>
                <a:spcPts val="0"/>
              </a:spcBef>
              <a:spcAft>
                <a:spcPts val="0"/>
              </a:spcAft>
              <a:buClr>
                <a:srgbClr val="333333"/>
              </a:buClr>
              <a:buSzPts val="1100"/>
              <a:buFont typeface="Montserrat"/>
              <a:buAutoNum type="arabicPeriod"/>
            </a:pPr>
            <a:r>
              <a:rPr lang="en" sz="1100">
                <a:solidFill>
                  <a:srgbClr val="333333"/>
                </a:solidFill>
                <a:highlight>
                  <a:srgbClr val="FFFFFF"/>
                </a:highlight>
                <a:latin typeface="Montserrat"/>
                <a:ea typeface="Montserrat"/>
                <a:cs typeface="Montserrat"/>
                <a:sym typeface="Montserrat"/>
              </a:rPr>
              <a:t>Between 2001 and 2014 over 2400 lives have been lost in such kumbh melas in india.</a:t>
            </a:r>
            <a:endParaRPr sz="1100">
              <a:solidFill>
                <a:srgbClr val="333333"/>
              </a:solidFill>
              <a:highlight>
                <a:srgbClr val="FFFFFF"/>
              </a:highlight>
              <a:latin typeface="Montserrat"/>
              <a:ea typeface="Montserrat"/>
              <a:cs typeface="Montserrat"/>
              <a:sym typeface="Montserrat"/>
            </a:endParaRPr>
          </a:p>
          <a:p>
            <a:pPr indent="-298450" lvl="0" marL="914400" rtl="0" algn="l">
              <a:lnSpc>
                <a:spcPct val="150000"/>
              </a:lnSpc>
              <a:spcBef>
                <a:spcPts val="1000"/>
              </a:spcBef>
              <a:spcAft>
                <a:spcPts val="0"/>
              </a:spcAft>
              <a:buClr>
                <a:srgbClr val="333333"/>
              </a:buClr>
              <a:buSzPts val="1100"/>
              <a:buFont typeface="Montserrat"/>
              <a:buAutoNum type="arabicPeriod"/>
            </a:pPr>
            <a:r>
              <a:rPr lang="en" sz="1100">
                <a:latin typeface="Montserrat"/>
                <a:ea typeface="Montserrat"/>
                <a:cs typeface="Montserrat"/>
                <a:sym typeface="Montserrat"/>
              </a:rPr>
              <a:t>The case of the recent Hajj stampede, a type of barrier was formed by a collision between two groups moving towards each other on the same road.</a:t>
            </a:r>
            <a:endParaRPr sz="1100">
              <a:latin typeface="Montserrat"/>
              <a:ea typeface="Montserrat"/>
              <a:cs typeface="Montserrat"/>
              <a:sym typeface="Montserrat"/>
            </a:endParaRPr>
          </a:p>
          <a:p>
            <a:pPr indent="-298450" lvl="0" marL="914400" rtl="0" algn="l">
              <a:lnSpc>
                <a:spcPct val="150000"/>
              </a:lnSpc>
              <a:spcBef>
                <a:spcPts val="1000"/>
              </a:spcBef>
              <a:spcAft>
                <a:spcPts val="0"/>
              </a:spcAft>
              <a:buSzPts val="1100"/>
              <a:buFont typeface="Montserrat"/>
              <a:buAutoNum type="arabicPeriod"/>
            </a:pPr>
            <a:r>
              <a:rPr lang="en" sz="1100">
                <a:latin typeface="Montserrat"/>
                <a:ea typeface="Montserrat"/>
                <a:cs typeface="Montserrat"/>
                <a:sym typeface="Montserrat"/>
              </a:rPr>
              <a:t> At religious pilgrimages, stampedes have caused deaths at sporting matches, music events and during emergency situations, such as fires and explosions.</a:t>
            </a:r>
            <a:endParaRPr sz="1100">
              <a:latin typeface="Montserrat"/>
              <a:ea typeface="Montserrat"/>
              <a:cs typeface="Montserrat"/>
              <a:sym typeface="Montserrat"/>
            </a:endParaRPr>
          </a:p>
          <a:p>
            <a:pPr indent="0" lvl="0" marL="914400" rtl="0" algn="l">
              <a:spcBef>
                <a:spcPts val="600"/>
              </a:spcBef>
              <a:spcAft>
                <a:spcPts val="0"/>
              </a:spcAft>
              <a:buNone/>
            </a:pPr>
            <a:r>
              <a:t/>
            </a:r>
            <a:endParaRPr b="1" sz="1200">
              <a:solidFill>
                <a:srgbClr val="333333"/>
              </a:solidFill>
              <a:highlight>
                <a:srgbClr val="FFFFFF"/>
              </a:highlight>
              <a:latin typeface="Arial"/>
              <a:ea typeface="Arial"/>
              <a:cs typeface="Arial"/>
              <a:sym typeface="Arial"/>
            </a:endParaRPr>
          </a:p>
        </p:txBody>
      </p:sp>
      <p:sp>
        <p:nvSpPr>
          <p:cNvPr id="83" name="Google Shape;83;p14"/>
          <p:cNvSpPr txBox="1"/>
          <p:nvPr>
            <p:ph idx="2" type="body"/>
          </p:nvPr>
        </p:nvSpPr>
        <p:spPr>
          <a:xfrm>
            <a:off x="5876878" y="2207800"/>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84" name="Google Shape;84;p14"/>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5"/>
          <p:cNvSpPr txBox="1"/>
          <p:nvPr>
            <p:ph type="title"/>
          </p:nvPr>
        </p:nvSpPr>
        <p:spPr>
          <a:xfrm>
            <a:off x="869150" y="847600"/>
            <a:ext cx="5092200" cy="136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5"/>
          <p:cNvSpPr txBox="1"/>
          <p:nvPr>
            <p:ph idx="1" type="body"/>
          </p:nvPr>
        </p:nvSpPr>
        <p:spPr>
          <a:xfrm>
            <a:off x="869150" y="722450"/>
            <a:ext cx="7635000" cy="37236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3100">
                <a:latin typeface="Work Sans"/>
                <a:ea typeface="Work Sans"/>
                <a:cs typeface="Work Sans"/>
                <a:sym typeface="Work Sans"/>
              </a:rPr>
              <a:t> So to solve this huge problem ,</a:t>
            </a:r>
            <a:endParaRPr b="1" sz="3100">
              <a:latin typeface="Work Sans"/>
              <a:ea typeface="Work Sans"/>
              <a:cs typeface="Work Sans"/>
              <a:sym typeface="Work Sans"/>
            </a:endParaRPr>
          </a:p>
          <a:p>
            <a:pPr indent="0" lvl="0" marL="0" rtl="0" algn="ctr">
              <a:spcBef>
                <a:spcPts val="600"/>
              </a:spcBef>
              <a:spcAft>
                <a:spcPts val="0"/>
              </a:spcAft>
              <a:buNone/>
            </a:pPr>
            <a:r>
              <a:rPr b="1" lang="en" sz="3100">
                <a:latin typeface="Work Sans"/>
                <a:ea typeface="Work Sans"/>
                <a:cs typeface="Work Sans"/>
                <a:sym typeface="Work Sans"/>
              </a:rPr>
              <a:t>We needed a way to regulate the flow of people</a:t>
            </a:r>
            <a:endParaRPr b="1" sz="3100">
              <a:latin typeface="Work Sans"/>
              <a:ea typeface="Work Sans"/>
              <a:cs typeface="Work Sans"/>
              <a:sym typeface="Work Sans"/>
            </a:endParaRPr>
          </a:p>
          <a:p>
            <a:pPr indent="0" lvl="0" marL="0" rtl="0" algn="ctr">
              <a:spcBef>
                <a:spcPts val="600"/>
              </a:spcBef>
              <a:spcAft>
                <a:spcPts val="0"/>
              </a:spcAft>
              <a:buNone/>
            </a:pPr>
            <a:r>
              <a:rPr b="1" lang="en" sz="3100">
                <a:latin typeface="Work Sans"/>
                <a:ea typeface="Work Sans"/>
                <a:cs typeface="Work Sans"/>
                <a:sym typeface="Work Sans"/>
              </a:rPr>
              <a:t>To have fewer stampedes and fewer deaths.</a:t>
            </a:r>
            <a:endParaRPr b="1" sz="3100">
              <a:latin typeface="Work Sans"/>
              <a:ea typeface="Work Sans"/>
              <a:cs typeface="Work Sans"/>
              <a:sym typeface="Work Sans"/>
            </a:endParaRPr>
          </a:p>
        </p:txBody>
      </p:sp>
      <p:sp>
        <p:nvSpPr>
          <p:cNvPr id="91" name="Google Shape;91;p15"/>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92" name="Google Shape;92;p15"/>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6"/>
          <p:cNvSpPr txBox="1"/>
          <p:nvPr>
            <p:ph type="title"/>
          </p:nvPr>
        </p:nvSpPr>
        <p:spPr>
          <a:xfrm>
            <a:off x="869150" y="540375"/>
            <a:ext cx="5092200" cy="78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Way to solve.</a:t>
            </a:r>
            <a:endParaRPr/>
          </a:p>
        </p:txBody>
      </p:sp>
      <p:sp>
        <p:nvSpPr>
          <p:cNvPr id="98" name="Google Shape;98;p16"/>
          <p:cNvSpPr txBox="1"/>
          <p:nvPr>
            <p:ph idx="1" type="body"/>
          </p:nvPr>
        </p:nvSpPr>
        <p:spPr>
          <a:xfrm>
            <a:off x="739075" y="1452325"/>
            <a:ext cx="3000600" cy="1580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We wanted to know 3 things-</a:t>
            </a:r>
            <a:endParaRPr/>
          </a:p>
          <a:p>
            <a:pPr indent="-330200" lvl="0" marL="457200" rtl="0" algn="l">
              <a:spcBef>
                <a:spcPts val="600"/>
              </a:spcBef>
              <a:spcAft>
                <a:spcPts val="0"/>
              </a:spcAft>
              <a:buSzPts val="1600"/>
              <a:buAutoNum type="arabicPeriod"/>
            </a:pPr>
            <a:r>
              <a:rPr lang="en"/>
              <a:t>The no. of people.</a:t>
            </a:r>
            <a:endParaRPr/>
          </a:p>
          <a:p>
            <a:pPr indent="-330200" lvl="0" marL="457200" rtl="0" algn="l">
              <a:spcBef>
                <a:spcPts val="0"/>
              </a:spcBef>
              <a:spcAft>
                <a:spcPts val="0"/>
              </a:spcAft>
              <a:buSzPts val="1600"/>
              <a:buAutoNum type="arabicPeriod"/>
            </a:pPr>
            <a:r>
              <a:rPr lang="en"/>
              <a:t>The location.</a:t>
            </a:r>
            <a:endParaRPr/>
          </a:p>
          <a:p>
            <a:pPr indent="-330200" lvl="0" marL="457200" rtl="0" algn="l">
              <a:spcBef>
                <a:spcPts val="0"/>
              </a:spcBef>
              <a:spcAft>
                <a:spcPts val="0"/>
              </a:spcAft>
              <a:buSzPts val="1600"/>
              <a:buAutoNum type="arabicPeriod"/>
            </a:pPr>
            <a:r>
              <a:rPr lang="en"/>
              <a:t>And the rate of flow of people per minute.</a:t>
            </a:r>
            <a:endParaRPr/>
          </a:p>
        </p:txBody>
      </p:sp>
      <p:sp>
        <p:nvSpPr>
          <p:cNvPr id="99" name="Google Shape;99;p16"/>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0" name="Google Shape;100;p16"/>
          <p:cNvSpPr txBox="1"/>
          <p:nvPr/>
        </p:nvSpPr>
        <p:spPr>
          <a:xfrm>
            <a:off x="790550" y="3162150"/>
            <a:ext cx="7415100" cy="12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Work Sans Light"/>
              <a:ea typeface="Work Sans Light"/>
              <a:cs typeface="Work Sans Light"/>
              <a:sym typeface="Work Sans Light"/>
            </a:endParaRPr>
          </a:p>
        </p:txBody>
      </p:sp>
      <p:pic>
        <p:nvPicPr>
          <p:cNvPr id="101" name="Google Shape;101;p16"/>
          <p:cNvPicPr preferRelativeResize="0"/>
          <p:nvPr/>
        </p:nvPicPr>
        <p:blipFill>
          <a:blip r:embed="rId3">
            <a:alphaModFix/>
          </a:blip>
          <a:stretch>
            <a:fillRect/>
          </a:stretch>
        </p:blipFill>
        <p:spPr>
          <a:xfrm>
            <a:off x="5222200" y="1548075"/>
            <a:ext cx="9525" cy="9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7"/>
          <p:cNvSpPr txBox="1"/>
          <p:nvPr>
            <p:ph type="title"/>
          </p:nvPr>
        </p:nvSpPr>
        <p:spPr>
          <a:xfrm>
            <a:off x="598600" y="826975"/>
            <a:ext cx="7676100" cy="82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POSSIBLE SOLUTIONS</a:t>
            </a:r>
            <a:endParaRPr/>
          </a:p>
        </p:txBody>
      </p:sp>
      <p:sp>
        <p:nvSpPr>
          <p:cNvPr id="107" name="Google Shape;107;p17"/>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08" name="Google Shape;108;p17"/>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09" name="Google Shape;109;p17"/>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0" name="Google Shape;110;p17"/>
          <p:cNvPicPr preferRelativeResize="0"/>
          <p:nvPr/>
        </p:nvPicPr>
        <p:blipFill>
          <a:blip r:embed="rId3">
            <a:alphaModFix/>
          </a:blip>
          <a:stretch>
            <a:fillRect/>
          </a:stretch>
        </p:blipFill>
        <p:spPr>
          <a:xfrm>
            <a:off x="766100" y="1666825"/>
            <a:ext cx="7676102" cy="2936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1034275" y="454100"/>
            <a:ext cx="7490400" cy="86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wanted something </a:t>
            </a:r>
            <a:endParaRPr/>
          </a:p>
        </p:txBody>
      </p:sp>
      <p:sp>
        <p:nvSpPr>
          <p:cNvPr id="116" name="Google Shape;116;p18"/>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17" name="Google Shape;117;p18"/>
          <p:cNvSpPr txBox="1"/>
          <p:nvPr>
            <p:ph idx="2" type="body"/>
          </p:nvPr>
        </p:nvSpPr>
        <p:spPr>
          <a:xfrm>
            <a:off x="4514328" y="2566850"/>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18" name="Google Shape;118;p18"/>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9" name="Google Shape;119;p18"/>
          <p:cNvPicPr preferRelativeResize="0"/>
          <p:nvPr/>
        </p:nvPicPr>
        <p:blipFill>
          <a:blip r:embed="rId3">
            <a:alphaModFix/>
          </a:blip>
          <a:stretch>
            <a:fillRect/>
          </a:stretch>
        </p:blipFill>
        <p:spPr>
          <a:xfrm>
            <a:off x="516025" y="1413700"/>
            <a:ext cx="8091302" cy="32864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619225" y="83875"/>
            <a:ext cx="7781700" cy="18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Resulted in creation of our       RAKSHAK.</a:t>
            </a:r>
            <a:endParaRPr/>
          </a:p>
        </p:txBody>
      </p:sp>
      <p:sp>
        <p:nvSpPr>
          <p:cNvPr id="125" name="Google Shape;125;p19"/>
          <p:cNvSpPr txBox="1"/>
          <p:nvPr>
            <p:ph idx="1" type="body"/>
          </p:nvPr>
        </p:nvSpPr>
        <p:spPr>
          <a:xfrm>
            <a:off x="869150"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26" name="Google Shape;126;p19"/>
          <p:cNvSpPr txBox="1"/>
          <p:nvPr>
            <p:ph idx="2" type="body"/>
          </p:nvPr>
        </p:nvSpPr>
        <p:spPr>
          <a:xfrm>
            <a:off x="4680228" y="2312925"/>
            <a:ext cx="3594600" cy="21333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p:txBody>
      </p:sp>
      <p:sp>
        <p:nvSpPr>
          <p:cNvPr id="127" name="Google Shape;127;p19"/>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28" name="Google Shape;128;p19"/>
          <p:cNvPicPr preferRelativeResize="0"/>
          <p:nvPr/>
        </p:nvPicPr>
        <p:blipFill>
          <a:blip r:embed="rId3">
            <a:alphaModFix/>
          </a:blip>
          <a:stretch>
            <a:fillRect/>
          </a:stretch>
        </p:blipFill>
        <p:spPr>
          <a:xfrm>
            <a:off x="2104213" y="1960975"/>
            <a:ext cx="4811717" cy="27065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idx="4294967295" type="ctrTitle"/>
          </p:nvPr>
        </p:nvSpPr>
        <p:spPr>
          <a:xfrm>
            <a:off x="655650" y="1908700"/>
            <a:ext cx="3470400" cy="1160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200"/>
              <a:t>Theory</a:t>
            </a:r>
            <a:endParaRPr sz="7200"/>
          </a:p>
        </p:txBody>
      </p:sp>
      <p:pic>
        <p:nvPicPr>
          <p:cNvPr descr="photo-1434030216411-0b793f4b4173.jpg" id="134" name="Google Shape;134;p20"/>
          <p:cNvPicPr preferRelativeResize="0"/>
          <p:nvPr/>
        </p:nvPicPr>
        <p:blipFill>
          <a:blip r:embed="rId3">
            <a:alphaModFix/>
          </a:blip>
          <a:stretch>
            <a:fillRect/>
          </a:stretch>
        </p:blipFill>
        <p:spPr>
          <a:xfrm>
            <a:off x="4380075" y="393450"/>
            <a:ext cx="4368875" cy="4368875"/>
          </a:xfrm>
          <a:prstGeom prst="rect">
            <a:avLst/>
          </a:prstGeom>
          <a:noFill/>
          <a:ln>
            <a:noFill/>
          </a:ln>
        </p:spPr>
      </p:pic>
      <p:sp>
        <p:nvSpPr>
          <p:cNvPr id="135" name="Google Shape;135;p20"/>
          <p:cNvSpPr txBox="1"/>
          <p:nvPr>
            <p:ph idx="12" type="sldNum"/>
          </p:nvPr>
        </p:nvSpPr>
        <p:spPr>
          <a:xfrm>
            <a:off x="8159499" y="4393278"/>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Jacquenett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